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handoutMasterIdLst>
    <p:handoutMasterId r:id="rId12"/>
  </p:handoutMasterIdLst>
  <p:sldIdLst>
    <p:sldId id="257" r:id="rId3"/>
    <p:sldId id="258" r:id="rId4"/>
    <p:sldId id="259" r:id="rId5"/>
    <p:sldId id="260" r:id="rId6"/>
    <p:sldId id="261" r:id="rId7"/>
    <p:sldId id="262" r:id="rId8"/>
    <p:sldId id="263" r:id="rId9"/>
    <p:sldId id="271"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686" autoAdjust="0"/>
  </p:normalViewPr>
  <p:slideViewPr>
    <p:cSldViewPr>
      <p:cViewPr>
        <p:scale>
          <a:sx n="49" d="100"/>
          <a:sy n="49" d="100"/>
        </p:scale>
        <p:origin x="-826" y="-15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96"/>
    </p:cViewPr>
  </p:sorterViewPr>
  <p:notesViewPr>
    <p:cSldViewPr>
      <p:cViewPr varScale="1">
        <p:scale>
          <a:sx n="56" d="100"/>
          <a:sy n="56" d="100"/>
        </p:scale>
        <p:origin x="28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presProps" Target="presProps.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handoutMaster" Target="handoutMasters/handoutMaster1.xml" /><Relationship Id="rId2" Type="http://schemas.openxmlformats.org/officeDocument/2006/relationships/slideMaster" Target="slideMasters/slideMaster1.xml" /><Relationship Id="rId16"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4.xml" /><Relationship Id="rId11" Type="http://schemas.openxmlformats.org/officeDocument/2006/relationships/notesMaster" Target="notesMasters/notesMaster1.xml" /><Relationship Id="rId5" Type="http://schemas.openxmlformats.org/officeDocument/2006/relationships/slide" Target="slides/slide3.xml" /><Relationship Id="rId15" Type="http://schemas.openxmlformats.org/officeDocument/2006/relationships/theme" Target="theme/theme1.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1048679"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4/20/2021</a:t>
            </a:fld>
            <a:endParaRPr dirty="0"/>
          </a:p>
        </p:txBody>
      </p:sp>
      <p:sp>
        <p:nvSpPr>
          <p:cNvPr id="1048680"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1048681"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t>‹#›</a:t>
            </a:fld>
            <a:endParaRP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104867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4/20/2021</a:t>
            </a:fld>
            <a:endParaRPr dirty="0"/>
          </a:p>
        </p:txBody>
      </p:sp>
      <p:sp>
        <p:nvSpPr>
          <p:cNvPr id="104867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104867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104867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104867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t>‹#›</a:t>
            </a:fld>
            <a:endParaRP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Slide Image Placeholder 1"/>
          <p:cNvSpPr>
            <a:spLocks noGrp="1" noRot="1" noChangeAspect="1"/>
          </p:cNvSpPr>
          <p:nvPr>
            <p:ph type="sldImg"/>
          </p:nvPr>
        </p:nvSpPr>
        <p:spPr/>
      </p:sp>
      <p:sp>
        <p:nvSpPr>
          <p:cNvPr id="1048615" name="Notes Placeholder 2"/>
          <p:cNvSpPr>
            <a:spLocks noGrp="1"/>
          </p:cNvSpPr>
          <p:nvPr>
            <p:ph type="body" idx="1"/>
          </p:nvPr>
        </p:nvSpPr>
        <p:spPr/>
        <p:txBody>
          <a:bodyPr/>
          <a:lstStyle/>
          <a:p>
            <a:endParaRPr lang="en-US" dirty="0"/>
          </a:p>
        </p:txBody>
      </p:sp>
      <p:sp>
        <p:nvSpPr>
          <p:cNvPr id="1048616" name="Slide Number Placeholder 3"/>
          <p:cNvSpPr>
            <a:spLocks noGrp="1"/>
          </p:cNvSpPr>
          <p:nvPr>
            <p:ph type="sldNum" sz="quarter" idx="10"/>
          </p:nvPr>
        </p:nvSpPr>
        <p:spPr/>
        <p:txBody>
          <a:bodyPr/>
          <a:lstStyle/>
          <a:p>
            <a:fld id="{2E61351F-DBB1-4664-ADA9-83BC7CB8848D}"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Slide Image Placeholder 1"/>
          <p:cNvSpPr>
            <a:spLocks noGrp="1" noRot="1" noChangeAspect="1"/>
          </p:cNvSpPr>
          <p:nvPr>
            <p:ph type="sldImg"/>
          </p:nvPr>
        </p:nvSpPr>
        <p:spPr/>
      </p:sp>
      <p:sp>
        <p:nvSpPr>
          <p:cNvPr id="1048620"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1048621" name="Slide Number Placeholder 3"/>
          <p:cNvSpPr>
            <a:spLocks noGrp="1"/>
          </p:cNvSpPr>
          <p:nvPr>
            <p:ph type="sldNum" sz="quarter" idx="10"/>
          </p:nvPr>
        </p:nvSpPr>
        <p:spPr/>
        <p:txBody>
          <a:bodyPr/>
          <a:lstStyle/>
          <a:p>
            <a:fld id="{2E61351F-DBB1-4664-ADA9-83BC7CB8848D}"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Slide Image Placeholder 1"/>
          <p:cNvSpPr>
            <a:spLocks noGrp="1" noRot="1" noChangeAspect="1"/>
          </p:cNvSpPr>
          <p:nvPr>
            <p:ph type="sldImg"/>
          </p:nvPr>
        </p:nvSpPr>
        <p:spPr/>
      </p:sp>
      <p:sp>
        <p:nvSpPr>
          <p:cNvPr id="1048625"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1048626" name="Slide Number Placeholder 3"/>
          <p:cNvSpPr>
            <a:spLocks noGrp="1"/>
          </p:cNvSpPr>
          <p:nvPr>
            <p:ph type="sldNum" sz="quarter" idx="10"/>
          </p:nvPr>
        </p:nvSpPr>
        <p:spPr/>
        <p:txBody>
          <a:bodyPr/>
          <a:lstStyle/>
          <a:p>
            <a:fld id="{2E61351F-DBB1-4664-ADA9-83BC7CB8848D}"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p:sp>
      <p:sp>
        <p:nvSpPr>
          <p:cNvPr id="1048605"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1048606" name="Slide Number Placeholder 3"/>
          <p:cNvSpPr>
            <a:spLocks noGrp="1"/>
          </p:cNvSpPr>
          <p:nvPr>
            <p:ph type="sldNum" sz="quarter" idx="10"/>
          </p:nvPr>
        </p:nvSpPr>
        <p:spPr/>
        <p:txBody>
          <a:bodyPr/>
          <a:lstStyle/>
          <a:p>
            <a:fld id="{2E61351F-DBB1-4664-ADA9-83BC7CB8848D}"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Slide Image Placeholder 1"/>
          <p:cNvSpPr>
            <a:spLocks noGrp="1" noRot="1" noChangeAspect="1"/>
          </p:cNvSpPr>
          <p:nvPr>
            <p:ph type="sldImg"/>
          </p:nvPr>
        </p:nvSpPr>
        <p:spPr/>
      </p:sp>
      <p:sp>
        <p:nvSpPr>
          <p:cNvPr id="1048600"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1048601" name="Slide Number Placeholder 3"/>
          <p:cNvSpPr>
            <a:spLocks noGrp="1"/>
          </p:cNvSpPr>
          <p:nvPr>
            <p:ph type="sldNum" sz="quarter" idx="10"/>
          </p:nvPr>
        </p:nvSpPr>
        <p:spPr/>
        <p:txBody>
          <a:bodyPr/>
          <a:lstStyle/>
          <a:p>
            <a:fld id="{2E61351F-DBB1-4664-ADA9-83BC7CB8848D}"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Slide Image Placeholder 1"/>
          <p:cNvSpPr>
            <a:spLocks noGrp="1" noRot="1" noChangeAspect="1"/>
          </p:cNvSpPr>
          <p:nvPr>
            <p:ph type="sldImg"/>
          </p:nvPr>
        </p:nvSpPr>
        <p:spPr/>
      </p:sp>
      <p:sp>
        <p:nvSpPr>
          <p:cNvPr id="1048595"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p:txBody>
      </p:sp>
      <p:sp>
        <p:nvSpPr>
          <p:cNvPr id="1048596" name="Slide Number Placeholder 3"/>
          <p:cNvSpPr>
            <a:spLocks noGrp="1"/>
          </p:cNvSpPr>
          <p:nvPr>
            <p:ph type="sldNum" sz="quarter" idx="10"/>
          </p:nvPr>
        </p:nvSpPr>
        <p:spPr/>
        <p:txBody>
          <a:bodyPr/>
          <a:lstStyle/>
          <a:p>
            <a:fld id="{2E61351F-DBB1-4664-ADA9-83BC7CB8848D}"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Slide Image Placeholder 1"/>
          <p:cNvSpPr>
            <a:spLocks noGrp="1" noRot="1" noChangeAspect="1"/>
          </p:cNvSpPr>
          <p:nvPr>
            <p:ph type="sldImg"/>
          </p:nvPr>
        </p:nvSpPr>
        <p:spPr/>
      </p:sp>
      <p:sp>
        <p:nvSpPr>
          <p:cNvPr id="1048590" name="Notes Placeholder 2"/>
          <p:cNvSpPr>
            <a:spLocks noGrp="1"/>
          </p:cNvSpPr>
          <p:nvPr>
            <p:ph type="body" idx="1"/>
          </p:nvPr>
        </p:nvSpPr>
        <p:spPr/>
        <p:txBody>
          <a:bodyPr/>
          <a:lstStyle/>
          <a:p>
            <a:endParaRPr lang="en-US" baseline="0" dirty="0"/>
          </a:p>
        </p:txBody>
      </p:sp>
      <p:sp>
        <p:nvSpPr>
          <p:cNvPr id="1048591" name="Slide Number Placeholder 3"/>
          <p:cNvSpPr>
            <a:spLocks noGrp="1"/>
          </p:cNvSpPr>
          <p:nvPr>
            <p:ph type="sldNum" sz="quarter" idx="10"/>
          </p:nvPr>
        </p:nvSpPr>
        <p:spPr/>
        <p:txBody>
          <a:bodyPr/>
          <a:lstStyle/>
          <a:p>
            <a:fld id="{2E61351F-DBB1-4664-ADA9-83BC7CB8848D}" type="slidenum">
              <a:rPr lang="en-US" smtClean="0"/>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07"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p>
        </p:txBody>
      </p:sp>
      <p:sp>
        <p:nvSpPr>
          <p:cNvPr id="1048608"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609" name="Date Placeholder 3"/>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10" name="Footer Placeholder 4"/>
          <p:cNvSpPr>
            <a:spLocks noGrp="1"/>
          </p:cNvSpPr>
          <p:nvPr>
            <p:ph type="ftr" sz="quarter" idx="11"/>
          </p:nvPr>
        </p:nvSpPr>
        <p:spPr/>
        <p:txBody>
          <a:bodyPr/>
          <a:lstStyle>
            <a:lvl1pPr>
              <a:defRPr sz="1100"/>
            </a:lvl1pPr>
          </a:lstStyle>
          <a:p>
            <a:endParaRPr lang="en-US" dirty="0"/>
          </a:p>
        </p:txBody>
      </p:sp>
      <p:sp>
        <p:nvSpPr>
          <p:cNvPr id="1048611" name="Slide Number Placeholder 5"/>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a:t>Click to edit Master title style</a:t>
            </a:r>
          </a:p>
        </p:txBody>
      </p:sp>
      <p:sp>
        <p:nvSpPr>
          <p:cNvPr id="1048640" name="Vertical Text Placeholder 2"/>
          <p:cNvSpPr>
            <a:spLocks noGrp="1"/>
          </p:cNvSpPr>
          <p:nvPr>
            <p:ph type="body" orient="vert" idx="1"/>
          </p:nvPr>
        </p:nvSpPr>
        <p:spPr/>
        <p:txBody>
          <a:bodyPr vert="eaVert"/>
          <a:lstStyle>
            <a:lvl6pPr marL="1600200"/>
            <a:lvl7pPr marL="1874520"/>
            <a:lvl8pPr marL="2148840"/>
            <a:lvl9pPr marL="2423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1" name="Date Placeholder 3"/>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42" name="Footer Placeholder 4"/>
          <p:cNvSpPr>
            <a:spLocks noGrp="1"/>
          </p:cNvSpPr>
          <p:nvPr>
            <p:ph type="ftr" sz="quarter" idx="11"/>
          </p:nvPr>
        </p:nvSpPr>
        <p:spPr/>
        <p:txBody>
          <a:bodyPr/>
          <a:lstStyle>
            <a:lvl1pPr>
              <a:defRPr sz="1100"/>
            </a:lvl1pPr>
          </a:lstStyle>
          <a:p>
            <a:endParaRPr lang="en-US" dirty="0"/>
          </a:p>
        </p:txBody>
      </p:sp>
      <p:sp>
        <p:nvSpPr>
          <p:cNvPr id="1048643" name="Slide Number Placeholder 5"/>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1" name="Vertical Title 1"/>
          <p:cNvSpPr>
            <a:spLocks noGrp="1"/>
          </p:cNvSpPr>
          <p:nvPr>
            <p:ph type="title" orient="vert"/>
          </p:nvPr>
        </p:nvSpPr>
        <p:spPr>
          <a:xfrm>
            <a:off x="9752014" y="381000"/>
            <a:ext cx="1904998" cy="5791200"/>
          </a:xfrm>
        </p:spPr>
        <p:txBody>
          <a:bodyPr vert="eaVert"/>
          <a:lstStyle/>
          <a:p>
            <a:r>
              <a:rPr lang="en-US"/>
              <a:t>Click to edit Master title style</a:t>
            </a:r>
          </a:p>
        </p:txBody>
      </p:sp>
      <p:sp>
        <p:nvSpPr>
          <p:cNvPr id="1048632" name="Vertical Text Placeholder 2"/>
          <p:cNvSpPr>
            <a:spLocks noGrp="1"/>
          </p:cNvSpPr>
          <p:nvPr>
            <p:ph type="body" orient="vert" idx="1"/>
          </p:nvPr>
        </p:nvSpPr>
        <p:spPr>
          <a:xfrm>
            <a:off x="1293814" y="381000"/>
            <a:ext cx="830580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3" name="Date Placeholder 3"/>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34" name="Footer Placeholder 4"/>
          <p:cNvSpPr>
            <a:spLocks noGrp="1"/>
          </p:cNvSpPr>
          <p:nvPr>
            <p:ph type="ftr" sz="quarter" idx="11"/>
          </p:nvPr>
        </p:nvSpPr>
        <p:spPr/>
        <p:txBody>
          <a:bodyPr/>
          <a:lstStyle>
            <a:lvl1pPr>
              <a:defRPr sz="1100"/>
            </a:lvl1pPr>
          </a:lstStyle>
          <a:p>
            <a:endParaRPr lang="en-US" dirty="0"/>
          </a:p>
        </p:txBody>
      </p:sp>
      <p:sp>
        <p:nvSpPr>
          <p:cNvPr id="1048635" name="Slide Number Placeholder 5"/>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r>
              <a:rPr lang="en-US"/>
              <a:t>Click to edit Master title style</a:t>
            </a:r>
          </a:p>
        </p:txBody>
      </p:sp>
      <p:sp>
        <p:nvSpPr>
          <p:cNvPr id="104858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4" name="Date Placeholder 3"/>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585" name="Footer Placeholder 4"/>
          <p:cNvSpPr>
            <a:spLocks noGrp="1"/>
          </p:cNvSpPr>
          <p:nvPr>
            <p:ph type="ftr" sz="quarter" idx="11"/>
          </p:nvPr>
        </p:nvSpPr>
        <p:spPr/>
        <p:txBody>
          <a:bodyPr/>
          <a:lstStyle>
            <a:lvl1pPr>
              <a:defRPr sz="1100"/>
            </a:lvl1pPr>
          </a:lstStyle>
          <a:p>
            <a:endParaRPr lang="en-US" dirty="0"/>
          </a:p>
        </p:txBody>
      </p:sp>
      <p:sp>
        <p:nvSpPr>
          <p:cNvPr id="1048586" name="Slide Number Placeholder 5"/>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44"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p>
        </p:txBody>
      </p:sp>
      <p:sp>
        <p:nvSpPr>
          <p:cNvPr id="1048645"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48646" name="Date Placeholder 3"/>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47" name="Footer Placeholder 4"/>
          <p:cNvSpPr>
            <a:spLocks noGrp="1"/>
          </p:cNvSpPr>
          <p:nvPr>
            <p:ph type="ftr" sz="quarter" idx="11"/>
          </p:nvPr>
        </p:nvSpPr>
        <p:spPr/>
        <p:txBody>
          <a:bodyPr/>
          <a:lstStyle>
            <a:lvl1pPr>
              <a:defRPr sz="1100"/>
            </a:lvl1pPr>
          </a:lstStyle>
          <a:p>
            <a:endParaRPr lang="en-US" dirty="0"/>
          </a:p>
        </p:txBody>
      </p:sp>
      <p:sp>
        <p:nvSpPr>
          <p:cNvPr id="1048648" name="Slide Number Placeholder 5"/>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a:t>Click to edit Master title style</a:t>
            </a:r>
          </a:p>
        </p:txBody>
      </p:sp>
      <p:sp>
        <p:nvSpPr>
          <p:cNvPr id="1048650"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2" name="Date Placeholder 4"/>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53" name="Footer Placeholder 5"/>
          <p:cNvSpPr>
            <a:spLocks noGrp="1"/>
          </p:cNvSpPr>
          <p:nvPr>
            <p:ph type="ftr" sz="quarter" idx="11"/>
          </p:nvPr>
        </p:nvSpPr>
        <p:spPr/>
        <p:txBody>
          <a:bodyPr/>
          <a:lstStyle>
            <a:lvl1pPr>
              <a:defRPr sz="1100"/>
            </a:lvl1pPr>
          </a:lstStyle>
          <a:p>
            <a:endParaRPr lang="en-US" dirty="0"/>
          </a:p>
        </p:txBody>
      </p:sp>
      <p:sp>
        <p:nvSpPr>
          <p:cNvPr id="1048654" name="Slide Number Placeholder 6"/>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t>Click to edit Master title style</a:t>
            </a:r>
          </a:p>
        </p:txBody>
      </p:sp>
      <p:sp>
        <p:nvSpPr>
          <p:cNvPr id="1048656"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57"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8"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59"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0" name="Date Placeholder 6"/>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61" name="Footer Placeholder 7"/>
          <p:cNvSpPr>
            <a:spLocks noGrp="1"/>
          </p:cNvSpPr>
          <p:nvPr>
            <p:ph type="ftr" sz="quarter" idx="11"/>
          </p:nvPr>
        </p:nvSpPr>
        <p:spPr/>
        <p:txBody>
          <a:bodyPr/>
          <a:lstStyle>
            <a:lvl1pPr>
              <a:defRPr sz="1100"/>
            </a:lvl1pPr>
          </a:lstStyle>
          <a:p>
            <a:endParaRPr lang="en-US" dirty="0"/>
          </a:p>
        </p:txBody>
      </p:sp>
      <p:sp>
        <p:nvSpPr>
          <p:cNvPr id="1048662" name="Slide Number Placeholder 8"/>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r>
              <a:rPr lang="en-US"/>
              <a:t>Click to edit Master title style</a:t>
            </a:r>
          </a:p>
        </p:txBody>
      </p:sp>
      <p:sp>
        <p:nvSpPr>
          <p:cNvPr id="1048628" name="Date Placeholder 2"/>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29" name="Footer Placeholder 3"/>
          <p:cNvSpPr>
            <a:spLocks noGrp="1"/>
          </p:cNvSpPr>
          <p:nvPr>
            <p:ph type="ftr" sz="quarter" idx="11"/>
          </p:nvPr>
        </p:nvSpPr>
        <p:spPr/>
        <p:txBody>
          <a:bodyPr/>
          <a:lstStyle>
            <a:lvl1pPr>
              <a:defRPr sz="1100"/>
            </a:lvl1pPr>
          </a:lstStyle>
          <a:p>
            <a:endParaRPr lang="en-US" dirty="0"/>
          </a:p>
        </p:txBody>
      </p:sp>
      <p:sp>
        <p:nvSpPr>
          <p:cNvPr id="1048630" name="Slide Number Placeholder 4"/>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63" name="Date Placeholder 1"/>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64" name="Footer Placeholder 2"/>
          <p:cNvSpPr>
            <a:spLocks noGrp="1"/>
          </p:cNvSpPr>
          <p:nvPr>
            <p:ph type="ftr" sz="quarter" idx="11"/>
          </p:nvPr>
        </p:nvSpPr>
        <p:spPr/>
        <p:txBody>
          <a:bodyPr/>
          <a:lstStyle>
            <a:lvl1pPr>
              <a:defRPr sz="1100"/>
            </a:lvl1pPr>
          </a:lstStyle>
          <a:p>
            <a:endParaRPr lang="en-US" dirty="0"/>
          </a:p>
        </p:txBody>
      </p:sp>
      <p:sp>
        <p:nvSpPr>
          <p:cNvPr id="1048665" name="Slide Number Placeholder 3"/>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6"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1048667"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8"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669" name="Date Placeholder 4"/>
          <p:cNvSpPr>
            <a:spLocks noGrp="1"/>
          </p:cNvSpPr>
          <p:nvPr>
            <p:ph type="dt" sz="half" idx="10"/>
          </p:nvPr>
        </p:nvSpPr>
        <p:spPr/>
        <p:txBody>
          <a:bodyPr/>
          <a:lstStyle>
            <a:lvl1pPr>
              <a:defRPr sz="1100"/>
            </a:lvl1pPr>
          </a:lstStyle>
          <a:p>
            <a:fld id="{3CD9712D-992A-4AB1-A5C2-575F75921AA2}" type="datetimeFigureOut">
              <a:rPr lang="en-US" smtClean="0"/>
              <a:t>4/20/2021</a:t>
            </a:fld>
            <a:endParaRPr lang="en-US" dirty="0"/>
          </a:p>
        </p:txBody>
      </p:sp>
      <p:sp>
        <p:nvSpPr>
          <p:cNvPr id="1048670" name="Footer Placeholder 5"/>
          <p:cNvSpPr>
            <a:spLocks noGrp="1"/>
          </p:cNvSpPr>
          <p:nvPr>
            <p:ph type="ftr" sz="quarter" idx="11"/>
          </p:nvPr>
        </p:nvSpPr>
        <p:spPr/>
        <p:txBody>
          <a:bodyPr/>
          <a:lstStyle>
            <a:lvl1pPr>
              <a:defRPr sz="1100"/>
            </a:lvl1pPr>
          </a:lstStyle>
          <a:p>
            <a:endParaRPr lang="en-US" dirty="0"/>
          </a:p>
        </p:txBody>
      </p:sp>
      <p:sp>
        <p:nvSpPr>
          <p:cNvPr id="1048671" name="Slide Number Placeholder 6"/>
          <p:cNvSpPr>
            <a:spLocks noGrp="1"/>
          </p:cNvSpPr>
          <p:nvPr>
            <p:ph type="sldNum" sz="quarter" idx="12"/>
          </p:nvPr>
        </p:nvSpPr>
        <p:spPr/>
        <p:txBody>
          <a:bodyPr/>
          <a:lstStyle>
            <a:lvl1pPr>
              <a:defRPr sz="1100"/>
            </a:lvl1pPr>
          </a:lstStyle>
          <a:p>
            <a:fld id="{81FEFA0A-2F20-4B60-98C6-5FFDA469A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6"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p>
        </p:txBody>
      </p:sp>
      <p:sp>
        <p:nvSpPr>
          <p:cNvPr id="1048637"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048638"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48577"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1048578"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9"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t>4/20/2021</a:t>
            </a:fld>
            <a:endParaRPr lang="en-US" dirty="0"/>
          </a:p>
        </p:txBody>
      </p:sp>
      <p:sp>
        <p:nvSpPr>
          <p:cNvPr id="1048580"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1048581"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ctrTitle"/>
          </p:nvPr>
        </p:nvSpPr>
        <p:spPr>
          <a:xfrm>
            <a:off x="2349996" y="1628800"/>
            <a:ext cx="5976664" cy="1440160"/>
          </a:xfrm>
        </p:spPr>
        <p:txBody>
          <a:bodyPr>
            <a:normAutofit fontScale="90000"/>
          </a:bodyPr>
          <a:lstStyle/>
          <a:p>
            <a:br>
              <a:rPr lang="en-US" b="1" dirty="0">
                <a:solidFill>
                  <a:srgbClr val="FF0000"/>
                </a:solidFill>
              </a:rPr>
            </a:br>
            <a:br>
              <a:rPr lang="en-US" b="1" dirty="0">
                <a:solidFill>
                  <a:srgbClr val="FF0000"/>
                </a:solidFill>
              </a:rPr>
            </a:br>
            <a:br>
              <a:rPr lang="en-US" b="1" dirty="0">
                <a:solidFill>
                  <a:srgbClr val="FF0000"/>
                </a:solidFill>
              </a:rPr>
            </a:br>
            <a:br>
              <a:rPr lang="en-US" b="1" dirty="0">
                <a:solidFill>
                  <a:srgbClr val="FF0000"/>
                </a:solidFill>
              </a:rPr>
            </a:br>
            <a:br>
              <a:rPr lang="en-US" b="1" dirty="0">
                <a:solidFill>
                  <a:srgbClr val="FF0000"/>
                </a:solidFill>
              </a:rPr>
            </a:br>
            <a:br>
              <a:rPr lang="en-US" b="1" dirty="0">
                <a:solidFill>
                  <a:srgbClr val="FF0000"/>
                </a:solidFill>
              </a:rPr>
            </a:br>
            <a:br>
              <a:rPr lang="en-US" b="1" dirty="0">
                <a:solidFill>
                  <a:srgbClr val="FF0000"/>
                </a:solidFill>
              </a:rPr>
            </a:br>
            <a:br>
              <a:rPr lang="en-US" b="1" dirty="0">
                <a:solidFill>
                  <a:srgbClr val="FF0000"/>
                </a:solidFill>
              </a:rPr>
            </a:br>
            <a:r>
              <a:rPr lang="en-US" b="1" dirty="0" err="1">
                <a:solidFill>
                  <a:srgbClr val="FF0000"/>
                </a:solidFill>
              </a:rPr>
              <a:t>Afiliacio’n</a:t>
            </a:r>
            <a:r>
              <a:rPr lang="en-US" b="1" dirty="0">
                <a:solidFill>
                  <a:srgbClr val="FF0000"/>
                </a:solidFill>
              </a:rPr>
              <a:t> del </a:t>
            </a:r>
            <a:r>
              <a:rPr lang="en-US" b="1" dirty="0" err="1">
                <a:solidFill>
                  <a:srgbClr val="FF0000"/>
                </a:solidFill>
              </a:rPr>
              <a:t>estudiante</a:t>
            </a:r>
            <a:br>
              <a:rPr lang="en-US" b="1" dirty="0">
                <a:solidFill>
                  <a:srgbClr val="FF0000"/>
                </a:solidFill>
              </a:rPr>
            </a:br>
            <a:r>
              <a:rPr lang="en-US" b="1" dirty="0">
                <a:solidFill>
                  <a:srgbClr val="FF0000"/>
                </a:solidFill>
              </a:rPr>
              <a:t>Tutor</a:t>
            </a:r>
            <a:br>
              <a:rPr lang="en-US" b="1" dirty="0">
                <a:solidFill>
                  <a:srgbClr val="FF0000"/>
                </a:solidFill>
              </a:rPr>
            </a:br>
            <a:r>
              <a:rPr lang="en-US" b="1" dirty="0" err="1">
                <a:solidFill>
                  <a:srgbClr val="FF0000"/>
                </a:solidFill>
              </a:rPr>
              <a:t>Dia</a:t>
            </a:r>
            <a:r>
              <a:rPr lang="en-US" b="1" dirty="0">
                <a:solidFill>
                  <a:srgbClr val="FF0000"/>
                </a:solidFill>
              </a:rPr>
              <a:t> de </a:t>
            </a:r>
            <a:r>
              <a:rPr lang="en-US" b="1" dirty="0" err="1">
                <a:solidFill>
                  <a:srgbClr val="FF0000"/>
                </a:solidFill>
              </a:rPr>
              <a:t>entrega</a:t>
            </a:r>
            <a:endParaRPr lang="en-US" b="1" dirty="0">
              <a:solidFill>
                <a:srgbClr val="FF0000"/>
              </a:solidFill>
            </a:endParaRPr>
          </a:p>
        </p:txBody>
      </p:sp>
      <p:sp>
        <p:nvSpPr>
          <p:cNvPr id="1048613" name="Subtitle 2"/>
          <p:cNvSpPr>
            <a:spLocks noGrp="1"/>
          </p:cNvSpPr>
          <p:nvPr>
            <p:ph type="subTitle" idx="1"/>
          </p:nvPr>
        </p:nvSpPr>
        <p:spPr>
          <a:xfrm>
            <a:off x="117748" y="0"/>
            <a:ext cx="10801200" cy="6093296"/>
          </a:xfrm>
        </p:spPr>
        <p:txBody>
          <a:bodyPr>
            <a:noAutofit/>
          </a:bodyPr>
          <a:lstStyle/>
          <a:p>
            <a:pPr algn="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lstStyle/>
          <a:p>
            <a:r>
              <a:rPr lang="en-US" b="1" dirty="0">
                <a:solidFill>
                  <a:srgbClr val="FF0000"/>
                </a:solidFill>
              </a:rPr>
              <a:t>INTRODUCTION</a:t>
            </a:r>
          </a:p>
        </p:txBody>
      </p:sp>
      <p:sp>
        <p:nvSpPr>
          <p:cNvPr id="1048618" name="TextBox 1048617"/>
          <p:cNvSpPr txBox="1"/>
          <p:nvPr/>
        </p:nvSpPr>
        <p:spPr>
          <a:xfrm rot="19438">
            <a:off x="812515" y="1851165"/>
            <a:ext cx="9120260" cy="3863342"/>
          </a:xfrm>
          <a:prstGeom prst="rect">
            <a:avLst/>
          </a:prstGeom>
        </p:spPr>
        <p:txBody>
          <a:bodyPr wrap="square" rtlCol="0">
            <a:spAutoFit/>
          </a:bodyPr>
          <a:lstStyle/>
          <a:p>
            <a:r>
              <a:rPr lang="en-US" altLang="en-GB" sz="2800">
                <a:solidFill>
                  <a:srgbClr val="000000"/>
                </a:solidFill>
              </a:rPr>
              <a:t>Ricky Martin comenzó a aparecer en comerciales a los seis años. Fue miembro del grupo de canto juvenil Menudo hasta que cumplió 18 años. Después de terminar la escuela secundaria, apareció en el escenario y la televisión mientras también perseguía su carrera musical en solitario. Su álbum debut en inglés y su sencillo tuvieron un gran éxito. Actualmente continúa haciendo música tanto en español como en inglés. </a:t>
            </a:r>
            <a:r>
              <a:rPr lang="en-GB" sz="2800">
                <a:solidFill>
                  <a:srgbClr val="000000"/>
                </a:solidFill>
              </a:rPr>
              <a:t>fancia y vida temprana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1269876" y="381000"/>
            <a:ext cx="9625137" cy="311696"/>
          </a:xfrm>
        </p:spPr>
        <p:txBody>
          <a:bodyPr>
            <a:normAutofit fontScale="90000"/>
          </a:bodyPr>
          <a:lstStyle/>
          <a:p>
            <a:r>
              <a:rPr lang="en-US" dirty="0">
                <a:solidFill>
                  <a:srgbClr val="FF0000"/>
                </a:solidFill>
              </a:rPr>
              <a:t>3</a:t>
            </a:r>
          </a:p>
        </p:txBody>
      </p:sp>
      <p:sp>
        <p:nvSpPr>
          <p:cNvPr id="1048623" name="TextBox 1048622"/>
          <p:cNvSpPr txBox="1"/>
          <p:nvPr/>
        </p:nvSpPr>
        <p:spPr>
          <a:xfrm>
            <a:off x="864430" y="1042638"/>
            <a:ext cx="10093325" cy="3025140"/>
          </a:xfrm>
          <a:prstGeom prst="rect">
            <a:avLst/>
          </a:prstGeom>
        </p:spPr>
        <p:txBody>
          <a:bodyPr wrap="square" rtlCol="0">
            <a:spAutoFit/>
          </a:bodyPr>
          <a:lstStyle/>
          <a:p>
            <a:r>
              <a:rPr lang="en-US" altLang="en-GB" sz="2800">
                <a:solidFill>
                  <a:srgbClr val="000000"/>
                </a:solidFill>
              </a:rPr>
              <a:t>Nacido como Enrique José Martín Morales IV el 24 de diciembre de 1971 en San Juan, Puerto Rico, Martín comenzó a aparecer en comerciales en la televisión local alrededor de los seis años. </a:t>
            </a:r>
            <a:r>
              <a:rPr lang="en-GB" sz="2800">
                <a:solidFill>
                  <a:srgbClr val="000000"/>
                </a:solidFill>
              </a:rPr>
              <a:t>s seis, tomó lecciones de canto y actuación y comenzó a actuar en obras de teatro y coros escolares. A la edad de nueve años, aparecía en comerciales de televisión de refrescos, restaurantes de comida rápida y pasta de dientes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1125860" y="188640"/>
            <a:ext cx="9769153" cy="455712"/>
          </a:xfrm>
        </p:spPr>
        <p:txBody>
          <a:bodyPr>
            <a:normAutofit fontScale="90000"/>
          </a:bodyPr>
          <a:lstStyle/>
          <a:p>
            <a:r>
              <a:rPr lang="en-US" b="1" dirty="0">
                <a:solidFill>
                  <a:srgbClr val="FF0000"/>
                </a:solidFill>
              </a:rPr>
              <a:t>4</a:t>
            </a:r>
          </a:p>
        </p:txBody>
      </p:sp>
      <p:sp>
        <p:nvSpPr>
          <p:cNvPr id="1048603" name="TextBox 1048602"/>
          <p:cNvSpPr txBox="1"/>
          <p:nvPr/>
        </p:nvSpPr>
        <p:spPr>
          <a:xfrm>
            <a:off x="961855" y="867328"/>
            <a:ext cx="8442944" cy="3863339"/>
          </a:xfrm>
          <a:prstGeom prst="rect">
            <a:avLst/>
          </a:prstGeom>
        </p:spPr>
        <p:txBody>
          <a:bodyPr wrap="square" rtlCol="0">
            <a:spAutoFit/>
          </a:bodyPr>
          <a:lstStyle/>
          <a:p>
            <a:r>
              <a:rPr lang="en-GB" sz="2800">
                <a:solidFill>
                  <a:srgbClr val="000000"/>
                </a:solidFill>
              </a:rPr>
              <a:t>Sus padres se divorciaron cuando él tenía solo dos años, después de lo cual permaneció alternativamente en la casa de su padre y en la casa de los abuelos paternos durante su infancia.</a:t>
            </a:r>
            <a:r>
              <a:rPr lang="en-US" altLang="en-GB" sz="2800">
                <a:solidFill>
                  <a:srgbClr val="000000"/>
                </a:solidFill>
              </a:rPr>
              <a:t>A los seis, tomó lecciones de canto y actuación y comenzó a actuar en obras de teatro y coros escolares. A la edad de nueve años, aparecía en comerciales de televisión de refrescos, restaurantes de comida rápida y pasta de dientes. </a:t>
            </a:r>
            <a:endParaRPr lang="en-GB"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1341884" y="404664"/>
            <a:ext cx="9529192" cy="432048"/>
          </a:xfrm>
        </p:spPr>
        <p:txBody>
          <a:bodyPr>
            <a:normAutofit fontScale="90000"/>
          </a:bodyPr>
          <a:lstStyle/>
          <a:p>
            <a:r>
              <a:rPr lang="en-US" b="1" dirty="0">
                <a:solidFill>
                  <a:srgbClr val="FF0000"/>
                </a:solidFill>
              </a:rPr>
              <a:t>5</a:t>
            </a:r>
          </a:p>
        </p:txBody>
      </p:sp>
      <p:sp>
        <p:nvSpPr>
          <p:cNvPr id="1048598" name="Content Placeholder 2"/>
          <p:cNvSpPr>
            <a:spLocks noGrp="1"/>
          </p:cNvSpPr>
          <p:nvPr>
            <p:ph idx="1"/>
          </p:nvPr>
        </p:nvSpPr>
        <p:spPr>
          <a:xfrm>
            <a:off x="837828" y="764704"/>
            <a:ext cx="10057185" cy="5407496"/>
          </a:xfrm>
        </p:spPr>
        <p:txBody>
          <a:bodyPr>
            <a:normAutofit/>
          </a:bodyPr>
          <a:lstStyle/>
          <a:p>
            <a:pPr marL="0" indent="0">
              <a:buNone/>
            </a:pPr>
            <a:r>
              <a:rPr lang="en-US" sz="3600" dirty="0" err="1"/>
              <a:t>Viajó por todo el mundo como cantante principal de la banda durante los siguientes cinco años, actuando en varios idiomas.</a:t>
            </a:r>
            <a:endParaRPr lang="zh-CN" altLang="en-US"/>
          </a:p>
          <a:p>
            <a:pPr marL="0" indent="0">
              <a:buNone/>
            </a:pPr>
            <a:r>
              <a:rPr lang="en-US" sz="3600" dirty="0" err="1"/>
              <a:t>En 1989 a la edad de 17 años cuando era un adolescente, dejó el grupo luego de grabar 11 discos y regresó a Puerto Rico para completar su bachillerato. Luego se matriculó en la "Tisch School of the Arts" de la "Universidad de Nueva York", en la ciudad de Nueva York, para estudiar actuación y canto. </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1269876" y="404664"/>
            <a:ext cx="1368152" cy="648072"/>
          </a:xfrm>
        </p:spPr>
        <p:txBody>
          <a:bodyPr>
            <a:normAutofit/>
          </a:bodyPr>
          <a:lstStyle/>
          <a:p>
            <a:r>
              <a:rPr lang="en-US" b="1" dirty="0">
                <a:solidFill>
                  <a:srgbClr val="FF0000"/>
                </a:solidFill>
              </a:rPr>
              <a:t>6</a:t>
            </a:r>
          </a:p>
        </p:txBody>
      </p:sp>
      <p:sp>
        <p:nvSpPr>
          <p:cNvPr id="1048593" name="Content Placeholder 2"/>
          <p:cNvSpPr>
            <a:spLocks noGrp="1"/>
          </p:cNvSpPr>
          <p:nvPr>
            <p:ph idx="1"/>
          </p:nvPr>
        </p:nvSpPr>
        <p:spPr>
          <a:xfrm>
            <a:off x="909836" y="1052736"/>
            <a:ext cx="9985177" cy="5119464"/>
          </a:xfrm>
        </p:spPr>
        <p:txBody>
          <a:bodyPr>
            <a:normAutofit fontScale="91667" lnSpcReduction="20000"/>
          </a:bodyPr>
          <a:lstStyle/>
          <a:p>
            <a:pPr marL="0" indent="0">
              <a:buNone/>
            </a:pPr>
            <a:r>
              <a:rPr lang="en-US" sz="4000" dirty="0"/>
              <a:t>Abandonó la universidad y se mudó a México para actuar en el escenario en "Mama Ama el Rock". También actuó en una telenovela mexicana titulada "Alcanzar una Estrella".</a:t>
            </a:r>
            <a:endParaRPr lang="zh-CN" altLang="en-US"/>
          </a:p>
          <a:p>
            <a:pPr marL="0" indent="0">
              <a:buNone/>
            </a:pPr>
            <a:r>
              <a:rPr lang="en-US" sz="4000" dirty="0"/>
              <a:t>Lanzó su álbum debut como solista en español "Ricky Martin" en 1991 bajo "Sony Discos". El álbum se convirtió en un éxito y apareció en las listas latinas. A esto le siguió su segundo álbum en solitario "Me Amaras" en 1993. </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
          <p:cNvSpPr>
            <a:spLocks noGrp="1"/>
          </p:cNvSpPr>
          <p:nvPr>
            <p:ph type="title"/>
          </p:nvPr>
        </p:nvSpPr>
        <p:spPr>
          <a:xfrm>
            <a:off x="809483" y="-209896"/>
            <a:ext cx="4941447" cy="1187143"/>
          </a:xfrm>
        </p:spPr>
        <p:txBody>
          <a:bodyPr>
            <a:normAutofit/>
          </a:bodyPr>
          <a:lstStyle/>
          <a:p>
            <a:r>
              <a:rPr lang="en-US" b="1" dirty="0">
                <a:solidFill>
                  <a:srgbClr val="FF0000"/>
                </a:solidFill>
              </a:rPr>
              <a:t>Conclusion</a:t>
            </a:r>
          </a:p>
        </p:txBody>
      </p:sp>
      <p:sp>
        <p:nvSpPr>
          <p:cNvPr id="1048588" name="Content Placeholder 2"/>
          <p:cNvSpPr>
            <a:spLocks noGrp="1"/>
          </p:cNvSpPr>
          <p:nvPr>
            <p:ph idx="1"/>
          </p:nvPr>
        </p:nvSpPr>
        <p:spPr>
          <a:xfrm>
            <a:off x="909836" y="980728"/>
            <a:ext cx="9985177" cy="5191472"/>
          </a:xfrm>
        </p:spPr>
        <p:txBody>
          <a:bodyPr>
            <a:normAutofit/>
          </a:bodyPr>
          <a:lstStyle/>
          <a:p>
            <a:pPr marL="0" indent="0">
              <a:buNone/>
            </a:pPr>
            <a:r>
              <a:rPr lang="en-US" sz="4000" dirty="0"/>
              <a:t>A lo largo de sus primeros años de adolescencia, Martin pasó la mayor parte de su tiempo ensayando, supuestamente hasta 16 horas al día, y grabó y realizó giras nueve meses al año. Aunque la banda en sí era muy popular, algunos de los ex miembros de Menudo se quejaron públicamente de su experiencia.  </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731110" y="1318478"/>
            <a:ext cx="5669236" cy="4242139"/>
          </a:xfrm>
          <a:prstGeom prst="rect">
            <a:avLst/>
          </a:prstGeom>
        </p:spPr>
      </p:pic>
      <p:pic>
        <p:nvPicPr>
          <p:cNvPr id="2097153" name="Picture 2097152"/>
          <p:cNvPicPr>
            <a:picLocks/>
          </p:cNvPicPr>
          <p:nvPr/>
        </p:nvPicPr>
        <p:blipFill>
          <a:blip r:embed="rId3"/>
          <a:stretch>
            <a:fillRect/>
          </a:stretch>
        </p:blipFill>
        <p:spPr>
          <a:xfrm>
            <a:off x="6273785" y="1295062"/>
            <a:ext cx="5486728" cy="4333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EC2D57-0348-F54C-B70C-2261A78D1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8</Slides>
  <Notes>7</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Serenity 16x9</vt:lpstr>
      <vt:lpstr>        Afiliacio’n del estudiante Tutor Dia de entrega</vt:lpstr>
      <vt:lpstr>INTRODUCTION</vt:lpstr>
      <vt:lpstr>3</vt:lpstr>
      <vt:lpstr>4</vt:lpstr>
      <vt:lpstr>5</vt:lpstr>
      <vt:lpstr>6</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Vulnerability of the Healthcare System During a Conflict</dc:title>
  <dc:creator>STUDENT</dc:creator>
  <cp:lastModifiedBy>nyoike31@gmail.com</cp:lastModifiedBy>
  <cp:revision>1</cp:revision>
  <dcterms:created xsi:type="dcterms:W3CDTF">2021-03-29T00:45:04Z</dcterms:created>
  <dcterms:modified xsi:type="dcterms:W3CDTF">2021-04-20T02:25:50Z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